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8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 smtClean="0"/>
              <a:t>Effective presentation skills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dirty="0" smtClean="0"/>
              <a:t>Foundation aviation English</a:t>
            </a:r>
          </a:p>
          <a:p>
            <a:r>
              <a:rPr lang="en-MY" dirty="0" smtClean="0"/>
              <a:t>Avd10402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4041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MY" dirty="0" smtClean="0"/>
              <a:t>General Presentation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presentation </a:t>
            </a:r>
            <a:r>
              <a:rPr lang="en-US" b="1" dirty="0"/>
              <a:t>conveys information from a speaker to an audience</a:t>
            </a:r>
            <a:r>
              <a:rPr lang="en-US" dirty="0"/>
              <a:t>. Presentations are typically demonstrations, introduction, lecture, or speech meant to inform, persuade, inspire, motivate, build goodwill, or present a new idea/product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9112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1" y="1162594"/>
            <a:ext cx="9953898" cy="44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1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736" y="653143"/>
            <a:ext cx="8765177" cy="56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8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Technical presentation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MY" dirty="0" smtClean="0"/>
              <a:t>Questions to ask when drafting your presentation: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dirty="0" smtClean="0"/>
              <a:t>What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dirty="0" smtClean="0"/>
              <a:t>Where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dirty="0" smtClean="0"/>
              <a:t>Why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dirty="0" smtClean="0"/>
              <a:t>When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dirty="0" smtClean="0"/>
              <a:t>Which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dirty="0" smtClean="0"/>
              <a:t>Who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dirty="0" smtClean="0"/>
              <a:t>how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8798101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53</TotalTime>
  <Words>66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Tw Cen MT</vt:lpstr>
      <vt:lpstr>Wingdings</vt:lpstr>
      <vt:lpstr>Droplet</vt:lpstr>
      <vt:lpstr>Effective presentation skills</vt:lpstr>
      <vt:lpstr>General Presentation</vt:lpstr>
      <vt:lpstr>PowerPoint Presentation</vt:lpstr>
      <vt:lpstr>PowerPoint Presentation</vt:lpstr>
      <vt:lpstr>Technical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presentation skills</dc:title>
  <dc:creator>Staff-Miat</dc:creator>
  <cp:lastModifiedBy>Staff-Miat</cp:lastModifiedBy>
  <cp:revision>2</cp:revision>
  <dcterms:created xsi:type="dcterms:W3CDTF">2021-09-14T02:41:49Z</dcterms:created>
  <dcterms:modified xsi:type="dcterms:W3CDTF">2021-09-14T03:34:54Z</dcterms:modified>
</cp:coreProperties>
</file>